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905" r:id="rId1"/>
  </p:sldMasterIdLst>
  <p:sldIdLst>
    <p:sldId id="256" r:id="rId2"/>
    <p:sldId id="288" r:id="rId3"/>
    <p:sldId id="336" r:id="rId4"/>
    <p:sldId id="335" r:id="rId5"/>
    <p:sldId id="338" r:id="rId6"/>
    <p:sldId id="337" r:id="rId7"/>
    <p:sldId id="339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94CABB0A-BABF-4C7E-8477-12EA3CC136D8}">
          <p14:sldIdLst>
            <p14:sldId id="256"/>
            <p14:sldId id="288"/>
            <p14:sldId id="336"/>
            <p14:sldId id="335"/>
            <p14:sldId id="338"/>
            <p14:sldId id="337"/>
            <p14:sldId id="339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152" autoAdjust="0"/>
    <p:restoredTop sz="94660"/>
  </p:normalViewPr>
  <p:slideViewPr>
    <p:cSldViewPr snapToGrid="0">
      <p:cViewPr varScale="1">
        <p:scale>
          <a:sx n="72" d="100"/>
          <a:sy n="72" d="100"/>
        </p:scale>
        <p:origin x="65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085567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2/20/2020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71143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2/20/2020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29519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2/20/2020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863317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2/20/2020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2008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2/20/2020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733249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2/20/2020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698350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2/20/2020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415848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2/20/2020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0532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2/20/2020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44646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96582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2/20/2020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66379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2/20/2020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24548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60881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2/20/2020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40811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2/20/2020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1884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27358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48A87A34-81AB-432B-8DAE-1953F412C126}" type="datetimeFigureOut">
              <a:rPr lang="en-US" smtClean="0"/>
              <a:pPr/>
              <a:t>2/20/2020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752181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906" r:id="rId1"/>
    <p:sldLayoutId id="2147483907" r:id="rId2"/>
    <p:sldLayoutId id="2147483908" r:id="rId3"/>
    <p:sldLayoutId id="2147483909" r:id="rId4"/>
    <p:sldLayoutId id="2147483910" r:id="rId5"/>
    <p:sldLayoutId id="2147483911" r:id="rId6"/>
    <p:sldLayoutId id="2147483912" r:id="rId7"/>
    <p:sldLayoutId id="2147483913" r:id="rId8"/>
    <p:sldLayoutId id="2147483914" r:id="rId9"/>
    <p:sldLayoutId id="2147483915" r:id="rId10"/>
    <p:sldLayoutId id="2147483916" r:id="rId11"/>
    <p:sldLayoutId id="2147483917" r:id="rId12"/>
    <p:sldLayoutId id="2147483918" r:id="rId13"/>
    <p:sldLayoutId id="2147483919" r:id="rId14"/>
    <p:sldLayoutId id="2147483920" r:id="rId15"/>
    <p:sldLayoutId id="2147483921" r:id="rId16"/>
    <p:sldLayoutId id="2147483922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D324B2-BDF5-40AA-A38A-AF59FB9CB72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659980"/>
            <a:ext cx="9281468" cy="3007186"/>
          </a:xfrm>
        </p:spPr>
        <p:txBody>
          <a:bodyPr anchor="ctr">
            <a:normAutofit/>
          </a:bodyPr>
          <a:lstStyle/>
          <a:p>
            <a:pPr algn="l"/>
            <a:r>
              <a:rPr lang="en-US" sz="8000" dirty="0">
                <a:latin typeface="Algerian" panose="04020705040A02060702" pitchFamily="82" charset="0"/>
              </a:rPr>
              <a:t>Jermyn Borough Council Meeting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A8F3507-449F-432B-8A9F-811E3703F7F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660219"/>
            <a:ext cx="9144000" cy="762635"/>
          </a:xfrm>
        </p:spPr>
        <p:txBody>
          <a:bodyPr>
            <a:normAutofit/>
          </a:bodyPr>
          <a:lstStyle/>
          <a:p>
            <a:pPr algn="r">
              <a:spcAft>
                <a:spcPts val="600"/>
              </a:spcAft>
            </a:pPr>
            <a:r>
              <a:rPr lang="en-US" sz="2800" dirty="0"/>
              <a:t>2/20/20</a:t>
            </a:r>
          </a:p>
        </p:txBody>
      </p:sp>
    </p:spTree>
    <p:extLst>
      <p:ext uri="{BB962C8B-B14F-4D97-AF65-F5344CB8AC3E}">
        <p14:creationId xmlns:p14="http://schemas.microsoft.com/office/powerpoint/2010/main" val="146479048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D324B2-BDF5-40AA-A38A-AF59FB9CB7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1500" y="334782"/>
            <a:ext cx="8534400" cy="957123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chemeClr val="accent1"/>
                </a:solidFill>
                <a:latin typeface="Copperplate Gothic Bold" panose="020E0705020206020404" pitchFamily="34" charset="0"/>
              </a:rPr>
              <a:t>Meeting Agenda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469A28F-575E-4CD3-9732-F0204C171896}"/>
              </a:ext>
            </a:extLst>
          </p:cNvPr>
          <p:cNvSpPr/>
          <p:nvPr/>
        </p:nvSpPr>
        <p:spPr>
          <a:xfrm>
            <a:off x="4134678" y="1926897"/>
            <a:ext cx="6096000" cy="3416320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r>
              <a:rPr lang="en-US" b="1" dirty="0">
                <a:solidFill>
                  <a:schemeClr val="bg1"/>
                </a:solidFill>
              </a:rPr>
              <a:t>Call to Order</a:t>
            </a:r>
          </a:p>
          <a:p>
            <a:pPr lvl="0"/>
            <a:r>
              <a:rPr lang="en-US" b="1" dirty="0">
                <a:solidFill>
                  <a:schemeClr val="bg1"/>
                </a:solidFill>
              </a:rPr>
              <a:t>Pledge of Allegiance</a:t>
            </a:r>
          </a:p>
          <a:p>
            <a:pPr lvl="0"/>
            <a:r>
              <a:rPr lang="en-US" b="1" dirty="0">
                <a:solidFill>
                  <a:schemeClr val="bg1"/>
                </a:solidFill>
              </a:rPr>
              <a:t>Roll Call</a:t>
            </a:r>
          </a:p>
          <a:p>
            <a:pPr lvl="0"/>
            <a:r>
              <a:rPr lang="en-US" b="1" dirty="0">
                <a:solidFill>
                  <a:schemeClr val="bg1"/>
                </a:solidFill>
              </a:rPr>
              <a:t>Previous Meeting Minutes</a:t>
            </a:r>
          </a:p>
          <a:p>
            <a:pPr lvl="0"/>
            <a:r>
              <a:rPr lang="en-US" b="1" dirty="0">
                <a:solidFill>
                  <a:schemeClr val="bg1"/>
                </a:solidFill>
              </a:rPr>
              <a:t>Treasurer’s Report/Bills Payable</a:t>
            </a:r>
          </a:p>
          <a:p>
            <a:pPr lvl="0"/>
            <a:r>
              <a:rPr lang="en-US" b="1" dirty="0">
                <a:solidFill>
                  <a:schemeClr val="bg1"/>
                </a:solidFill>
              </a:rPr>
              <a:t>Correspondence</a:t>
            </a:r>
          </a:p>
          <a:p>
            <a:pPr lvl="0"/>
            <a:r>
              <a:rPr lang="en-US" b="1" dirty="0">
                <a:solidFill>
                  <a:schemeClr val="bg1"/>
                </a:solidFill>
              </a:rPr>
              <a:t>Public Comment</a:t>
            </a:r>
          </a:p>
          <a:p>
            <a:pPr lvl="0"/>
            <a:r>
              <a:rPr lang="en-US" b="1" dirty="0">
                <a:solidFill>
                  <a:schemeClr val="bg1"/>
                </a:solidFill>
              </a:rPr>
              <a:t>Official’s Reports </a:t>
            </a:r>
          </a:p>
          <a:p>
            <a:pPr lvl="0"/>
            <a:r>
              <a:rPr lang="en-US" b="1" dirty="0">
                <a:solidFill>
                  <a:schemeClr val="bg1"/>
                </a:solidFill>
              </a:rPr>
              <a:t>Reports of Commissions/Committees</a:t>
            </a:r>
          </a:p>
          <a:p>
            <a:pPr lvl="0"/>
            <a:r>
              <a:rPr lang="en-US" b="1" dirty="0">
                <a:solidFill>
                  <a:schemeClr val="bg1"/>
                </a:solidFill>
              </a:rPr>
              <a:t>Tax Collector</a:t>
            </a:r>
          </a:p>
          <a:p>
            <a:pPr lvl="0"/>
            <a:r>
              <a:rPr lang="en-US" b="1" dirty="0">
                <a:solidFill>
                  <a:schemeClr val="bg1"/>
                </a:solidFill>
              </a:rPr>
              <a:t>New Business</a:t>
            </a:r>
          </a:p>
          <a:p>
            <a:pPr lvl="0"/>
            <a:r>
              <a:rPr lang="en-US" b="1" dirty="0">
                <a:solidFill>
                  <a:schemeClr val="bg1"/>
                </a:solidFill>
              </a:rPr>
              <a:t>Adjournment</a:t>
            </a:r>
          </a:p>
        </p:txBody>
      </p:sp>
    </p:spTree>
    <p:extLst>
      <p:ext uri="{BB962C8B-B14F-4D97-AF65-F5344CB8AC3E}">
        <p14:creationId xmlns:p14="http://schemas.microsoft.com/office/powerpoint/2010/main" val="1799042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EA39CFE-CA01-42EB-B84B-4BCC08CFB209}"/>
              </a:ext>
            </a:extLst>
          </p:cNvPr>
          <p:cNvSpPr/>
          <p:nvPr/>
        </p:nvSpPr>
        <p:spPr>
          <a:xfrm>
            <a:off x="2936146" y="494950"/>
            <a:ext cx="610718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>
                <a:solidFill>
                  <a:schemeClr val="accent1"/>
                </a:solidFill>
                <a:latin typeface="Copperplate Gothic Bold" panose="020E0705020206020404" pitchFamily="34" charset="0"/>
              </a:rPr>
              <a:t>Treasurer’s report</a:t>
            </a:r>
            <a:endParaRPr lang="en-US" sz="40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D6F676D-135E-4B87-BF93-BF333245460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0461" y="1537251"/>
            <a:ext cx="9974845" cy="44924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1069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EA39CFE-CA01-42EB-B84B-4BCC08CFB209}"/>
              </a:ext>
            </a:extLst>
          </p:cNvPr>
          <p:cNvSpPr/>
          <p:nvPr/>
        </p:nvSpPr>
        <p:spPr>
          <a:xfrm>
            <a:off x="2936146" y="494950"/>
            <a:ext cx="610718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>
                <a:solidFill>
                  <a:schemeClr val="accent1"/>
                </a:solidFill>
                <a:latin typeface="Copperplate Gothic Bold" panose="020E0705020206020404" pitchFamily="34" charset="0"/>
              </a:rPr>
              <a:t>Treasurer’s report</a:t>
            </a:r>
            <a:endParaRPr lang="en-US" sz="40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96FA5B9-22F9-4C73-9D25-D4465B5561E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4280" y="2080591"/>
            <a:ext cx="10383439" cy="30612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56165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EA39CFE-CA01-42EB-B84B-4BCC08CFB209}"/>
              </a:ext>
            </a:extLst>
          </p:cNvPr>
          <p:cNvSpPr/>
          <p:nvPr/>
        </p:nvSpPr>
        <p:spPr>
          <a:xfrm>
            <a:off x="2936146" y="494950"/>
            <a:ext cx="610718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>
                <a:solidFill>
                  <a:schemeClr val="accent1"/>
                </a:solidFill>
                <a:latin typeface="Copperplate Gothic Bold" panose="020E0705020206020404" pitchFamily="34" charset="0"/>
              </a:rPr>
              <a:t>Treasurer’s report</a:t>
            </a:r>
            <a:endParaRPr lang="en-US" sz="40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1171567-525F-4A98-BDD3-451EC1246FF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3851" y="2236304"/>
            <a:ext cx="11298080" cy="2385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50844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EA39CFE-CA01-42EB-B84B-4BCC08CFB209}"/>
              </a:ext>
            </a:extLst>
          </p:cNvPr>
          <p:cNvSpPr/>
          <p:nvPr/>
        </p:nvSpPr>
        <p:spPr>
          <a:xfrm>
            <a:off x="2936146" y="494950"/>
            <a:ext cx="610718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>
                <a:solidFill>
                  <a:schemeClr val="accent1"/>
                </a:solidFill>
                <a:latin typeface="Copperplate Gothic Bold" panose="020E0705020206020404" pitchFamily="34" charset="0"/>
              </a:rPr>
              <a:t>Treasurer’s report</a:t>
            </a:r>
            <a:endParaRPr lang="en-US" sz="40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39C834A-3D8F-484B-ADB7-6A2D8736EBF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7419" y="2402233"/>
            <a:ext cx="10161775" cy="16529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96962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D324B2-BDF5-40AA-A38A-AF59FB9CB7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1500" y="334782"/>
            <a:ext cx="8534400" cy="957123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chemeClr val="accent1"/>
                </a:solidFill>
                <a:latin typeface="Copperplate Gothic Bold" panose="020E0705020206020404" pitchFamily="34" charset="0"/>
              </a:rPr>
              <a:t>Meeting Agenda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469A28F-575E-4CD3-9732-F0204C171896}"/>
              </a:ext>
            </a:extLst>
          </p:cNvPr>
          <p:cNvSpPr/>
          <p:nvPr/>
        </p:nvSpPr>
        <p:spPr>
          <a:xfrm>
            <a:off x="4134678" y="1926897"/>
            <a:ext cx="6096000" cy="3416320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r>
              <a:rPr lang="en-US" b="1" dirty="0">
                <a:solidFill>
                  <a:schemeClr val="bg1"/>
                </a:solidFill>
              </a:rPr>
              <a:t>Call to Order</a:t>
            </a:r>
          </a:p>
          <a:p>
            <a:pPr lvl="0"/>
            <a:r>
              <a:rPr lang="en-US" b="1" dirty="0">
                <a:solidFill>
                  <a:schemeClr val="bg1"/>
                </a:solidFill>
              </a:rPr>
              <a:t>Pledge of Allegiance</a:t>
            </a:r>
          </a:p>
          <a:p>
            <a:pPr lvl="0"/>
            <a:r>
              <a:rPr lang="en-US" b="1" dirty="0">
                <a:solidFill>
                  <a:schemeClr val="bg1"/>
                </a:solidFill>
              </a:rPr>
              <a:t>Roll Call</a:t>
            </a:r>
          </a:p>
          <a:p>
            <a:pPr lvl="0"/>
            <a:r>
              <a:rPr lang="en-US" b="1" dirty="0">
                <a:solidFill>
                  <a:schemeClr val="bg1"/>
                </a:solidFill>
              </a:rPr>
              <a:t>Previous Meeting Minutes</a:t>
            </a:r>
          </a:p>
          <a:p>
            <a:pPr lvl="0"/>
            <a:r>
              <a:rPr lang="en-US" b="1" dirty="0">
                <a:solidFill>
                  <a:schemeClr val="bg1"/>
                </a:solidFill>
              </a:rPr>
              <a:t>Treasurer’s Report/Bills Payable</a:t>
            </a:r>
          </a:p>
          <a:p>
            <a:pPr lvl="0"/>
            <a:r>
              <a:rPr lang="en-US" b="1" dirty="0">
                <a:solidFill>
                  <a:schemeClr val="bg1"/>
                </a:solidFill>
              </a:rPr>
              <a:t>Correspondence</a:t>
            </a:r>
          </a:p>
          <a:p>
            <a:pPr lvl="0"/>
            <a:r>
              <a:rPr lang="en-US" b="1" dirty="0">
                <a:solidFill>
                  <a:schemeClr val="bg1"/>
                </a:solidFill>
              </a:rPr>
              <a:t>Public Comment</a:t>
            </a:r>
          </a:p>
          <a:p>
            <a:pPr lvl="0"/>
            <a:r>
              <a:rPr lang="en-US" b="1" dirty="0">
                <a:solidFill>
                  <a:schemeClr val="bg1"/>
                </a:solidFill>
              </a:rPr>
              <a:t>Official’s Reports </a:t>
            </a:r>
          </a:p>
          <a:p>
            <a:pPr lvl="0"/>
            <a:r>
              <a:rPr lang="en-US" b="1" dirty="0">
                <a:solidFill>
                  <a:schemeClr val="bg1"/>
                </a:solidFill>
              </a:rPr>
              <a:t>Reports of Commissions/Committees</a:t>
            </a:r>
          </a:p>
          <a:p>
            <a:pPr lvl="0"/>
            <a:r>
              <a:rPr lang="en-US" b="1" dirty="0">
                <a:solidFill>
                  <a:schemeClr val="bg1"/>
                </a:solidFill>
              </a:rPr>
              <a:t>Tax Collector</a:t>
            </a:r>
          </a:p>
          <a:p>
            <a:pPr lvl="0"/>
            <a:r>
              <a:rPr lang="en-US" b="1" dirty="0">
                <a:solidFill>
                  <a:schemeClr val="bg1"/>
                </a:solidFill>
              </a:rPr>
              <a:t>New Business</a:t>
            </a:r>
          </a:p>
          <a:p>
            <a:pPr lvl="0"/>
            <a:r>
              <a:rPr lang="en-US" b="1" dirty="0">
                <a:solidFill>
                  <a:schemeClr val="bg1"/>
                </a:solidFill>
              </a:rPr>
              <a:t>Adjournment</a:t>
            </a:r>
          </a:p>
        </p:txBody>
      </p:sp>
    </p:spTree>
    <p:extLst>
      <p:ext uri="{BB962C8B-B14F-4D97-AF65-F5344CB8AC3E}">
        <p14:creationId xmlns:p14="http://schemas.microsoft.com/office/powerpoint/2010/main" val="4006966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0</TotalTime>
  <Words>79</Words>
  <Application>Microsoft Office PowerPoint</Application>
  <PresentationFormat>Widescreen</PresentationFormat>
  <Paragraphs>32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Algerian</vt:lpstr>
      <vt:lpstr>Century Gothic</vt:lpstr>
      <vt:lpstr>Copperplate Gothic Bold</vt:lpstr>
      <vt:lpstr>Wingdings 3</vt:lpstr>
      <vt:lpstr>Slice</vt:lpstr>
      <vt:lpstr>Jermyn Borough Council Meeting</vt:lpstr>
      <vt:lpstr>Meeting Agenda</vt:lpstr>
      <vt:lpstr>PowerPoint Presentation</vt:lpstr>
      <vt:lpstr>PowerPoint Presentation</vt:lpstr>
      <vt:lpstr>PowerPoint Presentation</vt:lpstr>
      <vt:lpstr>PowerPoint Presentation</vt:lpstr>
      <vt:lpstr>Meeting Agenda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Jermyn Borough Council Meeting</dc:title>
  <dc:creator>Dan Markey</dc:creator>
  <cp:lastModifiedBy> </cp:lastModifiedBy>
  <cp:revision>24</cp:revision>
  <dcterms:created xsi:type="dcterms:W3CDTF">2019-10-03T16:39:17Z</dcterms:created>
  <dcterms:modified xsi:type="dcterms:W3CDTF">2020-02-20T14:08:56Z</dcterms:modified>
</cp:coreProperties>
</file>